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7AD96-8502-443F-9302-0119813EF327}" type="datetimeFigureOut">
              <a:rPr lang="pt-BR" smtClean="0"/>
              <a:t>18/02/2020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2991C-DB82-4778-B87C-4222CDC073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2879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01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50180" name="Espaço Reservado para Número de Slide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B94935F-81E3-4795-903A-72184F4A7130}" type="slidenum">
              <a:rPr lang="pt-BR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</a:t>
            </a:fld>
            <a:endParaRPr lang="pt-BR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941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01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50180" name="Espaço Reservado para Número de Slide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B94935F-81E3-4795-903A-72184F4A7130}" type="slidenum">
              <a:rPr lang="pt-BR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2</a:t>
            </a:fld>
            <a:endParaRPr lang="pt-BR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553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01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50180" name="Espaço Reservado para Número de Slide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B94935F-81E3-4795-903A-72184F4A7130}" type="slidenum">
              <a:rPr lang="pt-BR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3</a:t>
            </a:fld>
            <a:endParaRPr lang="pt-BR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23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01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50180" name="Espaço Reservado para Número de Slide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B94935F-81E3-4795-903A-72184F4A7130}" type="slidenum">
              <a:rPr lang="pt-BR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4</a:t>
            </a:fld>
            <a:endParaRPr lang="pt-BR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61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01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50180" name="Espaço Reservado para Número de Slide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B94935F-81E3-4795-903A-72184F4A7130}" type="slidenum">
              <a:rPr lang="pt-BR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5</a:t>
            </a:fld>
            <a:endParaRPr lang="pt-BR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286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01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50180" name="Espaço Reservado para Número de Slide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B94935F-81E3-4795-903A-72184F4A7130}" type="slidenum">
              <a:rPr lang="pt-BR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6</a:t>
            </a:fld>
            <a:endParaRPr lang="pt-BR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548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01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50180" name="Espaço Reservado para Número de Slide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B94935F-81E3-4795-903A-72184F4A7130}" type="slidenum">
              <a:rPr lang="pt-BR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7</a:t>
            </a:fld>
            <a:endParaRPr lang="pt-BR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577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01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50180" name="Espaço Reservado para Número de Slide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B94935F-81E3-4795-903A-72184F4A7130}" type="slidenum">
              <a:rPr lang="pt-BR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8</a:t>
            </a:fld>
            <a:endParaRPr lang="pt-BR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83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01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50180" name="Espaço Reservado para Número de Slide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B94935F-81E3-4795-903A-72184F4A7130}" type="slidenum">
              <a:rPr lang="pt-BR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9</a:t>
            </a:fld>
            <a:endParaRPr lang="pt-BR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897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AD53-5434-4B9A-B527-FDB0A59CB4E6}" type="datetimeFigureOut">
              <a:rPr lang="pt-BR" smtClean="0"/>
              <a:t>18/02/2020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54E4-FC49-4117-A472-F2B4E880BC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739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AD53-5434-4B9A-B527-FDB0A59CB4E6}" type="datetimeFigureOut">
              <a:rPr lang="pt-BR" smtClean="0"/>
              <a:t>18/02/2020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54E4-FC49-4117-A472-F2B4E880BC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697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AD53-5434-4B9A-B527-FDB0A59CB4E6}" type="datetimeFigureOut">
              <a:rPr lang="pt-BR" smtClean="0"/>
              <a:t>18/02/2020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54E4-FC49-4117-A472-F2B4E880BC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7225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1" y="2130425"/>
            <a:ext cx="10361084" cy="146843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27/06/11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4A1FD-1009-4942-8B47-5F917CDF94C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89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AD53-5434-4B9A-B527-FDB0A59CB4E6}" type="datetimeFigureOut">
              <a:rPr lang="pt-BR" smtClean="0"/>
              <a:t>18/02/2020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54E4-FC49-4117-A472-F2B4E880BC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93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AD53-5434-4B9A-B527-FDB0A59CB4E6}" type="datetimeFigureOut">
              <a:rPr lang="pt-BR" smtClean="0"/>
              <a:t>18/02/2020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54E4-FC49-4117-A472-F2B4E880BC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54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AD53-5434-4B9A-B527-FDB0A59CB4E6}" type="datetimeFigureOut">
              <a:rPr lang="pt-BR" smtClean="0"/>
              <a:t>18/02/2020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54E4-FC49-4117-A472-F2B4E880BC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01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AD53-5434-4B9A-B527-FDB0A59CB4E6}" type="datetimeFigureOut">
              <a:rPr lang="pt-BR" smtClean="0"/>
              <a:t>18/02/2020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54E4-FC49-4117-A472-F2B4E880BC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260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AD53-5434-4B9A-B527-FDB0A59CB4E6}" type="datetimeFigureOut">
              <a:rPr lang="pt-BR" smtClean="0"/>
              <a:t>18/02/2020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54E4-FC49-4117-A472-F2B4E880BC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19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AD53-5434-4B9A-B527-FDB0A59CB4E6}" type="datetimeFigureOut">
              <a:rPr lang="pt-BR" smtClean="0"/>
              <a:t>18/02/2020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54E4-FC49-4117-A472-F2B4E880BC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450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AD53-5434-4B9A-B527-FDB0A59CB4E6}" type="datetimeFigureOut">
              <a:rPr lang="pt-BR" smtClean="0"/>
              <a:t>18/02/2020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54E4-FC49-4117-A472-F2B4E880BC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73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AD53-5434-4B9A-B527-FDB0A59CB4E6}" type="datetimeFigureOut">
              <a:rPr lang="pt-BR" smtClean="0"/>
              <a:t>18/02/2020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54E4-FC49-4117-A472-F2B4E880BC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323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4AD53-5434-4B9A-B527-FDB0A59CB4E6}" type="datetimeFigureOut">
              <a:rPr lang="pt-BR" smtClean="0"/>
              <a:t>18/02/2020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D54E4-FC49-4117-A472-F2B4E880BC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10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066800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AutoShape 8" descr="http://www.scielo.br/img/revistas/csp/v19n5/17802t1.gif"/>
          <p:cNvSpPr>
            <a:spLocks noChangeAspect="1" noChangeArrowheads="1"/>
          </p:cNvSpPr>
          <p:nvPr/>
        </p:nvSpPr>
        <p:spPr bwMode="auto">
          <a:xfrm>
            <a:off x="1679575" y="-13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"/>
            <a:ext cx="1301499" cy="193853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301499" y="409587"/>
            <a:ext cx="1024329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INSTITUTO FEDERAL DE EDUCAÇÃO, CIÊNCIA E TECNOLOGIA DE MATO GROSSO – Campus Confresa</a:t>
            </a:r>
          </a:p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CURSO</a:t>
            </a:r>
          </a:p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DISCIPLINA</a:t>
            </a:r>
          </a:p>
          <a:p>
            <a:pPr algn="ctr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  <a:p>
            <a:pPr algn="ctr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Autor(a):</a:t>
            </a:r>
          </a:p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Orientador(a):</a:t>
            </a:r>
          </a:p>
          <a:p>
            <a:r>
              <a:rPr 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Co-orientador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(a):</a:t>
            </a:r>
          </a:p>
          <a:p>
            <a:pPr algn="ctr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Confresa-MT/ano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48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066800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AutoShape 8" descr="http://www.scielo.br/img/revistas/csp/v19n5/17802t1.gif"/>
          <p:cNvSpPr>
            <a:spLocks noChangeAspect="1" noChangeArrowheads="1"/>
          </p:cNvSpPr>
          <p:nvPr/>
        </p:nvSpPr>
        <p:spPr bwMode="auto">
          <a:xfrm>
            <a:off x="1679575" y="-13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"/>
            <a:ext cx="1301499" cy="193853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301499" y="409587"/>
            <a:ext cx="10243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524000" y="2142309"/>
            <a:ext cx="968393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Apresentar o tema;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Delimitar;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Aportes teóricos;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Justificativas;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24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066800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AutoShape 8" descr="http://www.scielo.br/img/revistas/csp/v19n5/17802t1.gif"/>
          <p:cNvSpPr>
            <a:spLocks noChangeAspect="1" noChangeArrowheads="1"/>
          </p:cNvSpPr>
          <p:nvPr/>
        </p:nvSpPr>
        <p:spPr bwMode="auto">
          <a:xfrm>
            <a:off x="1679575" y="-13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"/>
            <a:ext cx="1301499" cy="193853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301499" y="409587"/>
            <a:ext cx="10243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523998" y="1611654"/>
            <a:ext cx="9683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Aquele que responda o seu problema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Verbo....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35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066800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AutoShape 8" descr="http://www.scielo.br/img/revistas/csp/v19n5/17802t1.gif"/>
          <p:cNvSpPr>
            <a:spLocks noChangeAspect="1" noChangeArrowheads="1"/>
          </p:cNvSpPr>
          <p:nvPr/>
        </p:nvSpPr>
        <p:spPr bwMode="auto">
          <a:xfrm>
            <a:off x="1679575" y="-13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"/>
            <a:ext cx="1301499" cy="193853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301499" y="409587"/>
            <a:ext cx="10243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524000" y="2142309"/>
            <a:ext cx="96839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Caracterização da pesquisa (natureza, tipo, abordagem,...);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que foi/vai ser pesquisado?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Quando?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Onde?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Público envolvido?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25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066800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AutoShape 8" descr="http://www.scielo.br/img/revistas/csp/v19n5/17802t1.gif"/>
          <p:cNvSpPr>
            <a:spLocks noChangeAspect="1" noChangeArrowheads="1"/>
          </p:cNvSpPr>
          <p:nvPr/>
        </p:nvSpPr>
        <p:spPr bwMode="auto">
          <a:xfrm>
            <a:off x="1679575" y="-13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"/>
            <a:ext cx="1301499" cy="193853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301499" y="409587"/>
            <a:ext cx="10243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524000" y="2142309"/>
            <a:ext cx="96839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Como foi/será investigado?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Quais instrumentos foram/serão utilizados para coleta de dados?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Como os dados foram/serão analisados?</a:t>
            </a:r>
          </a:p>
        </p:txBody>
      </p:sp>
    </p:spTree>
    <p:extLst>
      <p:ext uri="{BB962C8B-B14F-4D97-AF65-F5344CB8AC3E}">
        <p14:creationId xmlns:p14="http://schemas.microsoft.com/office/powerpoint/2010/main" val="271181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066800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AutoShape 8" descr="http://www.scielo.br/img/revistas/csp/v19n5/17802t1.gif"/>
          <p:cNvSpPr>
            <a:spLocks noChangeAspect="1" noChangeArrowheads="1"/>
          </p:cNvSpPr>
          <p:nvPr/>
        </p:nvSpPr>
        <p:spPr bwMode="auto">
          <a:xfrm>
            <a:off x="1679575" y="-13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"/>
            <a:ext cx="1301499" cy="193853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301499" y="409587"/>
            <a:ext cx="10243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524000" y="2142309"/>
            <a:ext cx="968393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Apresentar os resultados </a:t>
            </a:r>
            <a:r>
              <a:rPr lang="pt-BR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obtidos/esperados 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partir das análises realizadas através da metodologia aplicada pelo pesquisador;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Essa pesquisa pretende chegar a ...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Espera-se ...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04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066800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AutoShape 8" descr="http://www.scielo.br/img/revistas/csp/v19n5/17802t1.gif"/>
          <p:cNvSpPr>
            <a:spLocks noChangeAspect="1" noChangeArrowheads="1"/>
          </p:cNvSpPr>
          <p:nvPr/>
        </p:nvSpPr>
        <p:spPr bwMode="auto">
          <a:xfrm>
            <a:off x="1679575" y="-13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"/>
            <a:ext cx="1301499" cy="193853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301499" y="409587"/>
            <a:ext cx="10243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524000" y="2142309"/>
            <a:ext cx="96839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Apresentar saberes construídos a partir dos resultados da pesquisa;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objetivos foram atendidos?</a:t>
            </a:r>
          </a:p>
        </p:txBody>
      </p:sp>
    </p:spTree>
    <p:extLst>
      <p:ext uri="{BB962C8B-B14F-4D97-AF65-F5344CB8AC3E}">
        <p14:creationId xmlns:p14="http://schemas.microsoft.com/office/powerpoint/2010/main" val="43696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066800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AutoShape 8" descr="http://www.scielo.br/img/revistas/csp/v19n5/17802t1.gif"/>
          <p:cNvSpPr>
            <a:spLocks noChangeAspect="1" noChangeArrowheads="1"/>
          </p:cNvSpPr>
          <p:nvPr/>
        </p:nvSpPr>
        <p:spPr bwMode="auto">
          <a:xfrm>
            <a:off x="1679575" y="-13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"/>
            <a:ext cx="1301499" cy="193853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301499" y="409587"/>
            <a:ext cx="10243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524000" y="2142309"/>
            <a:ext cx="9683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Listar todos os aportes teóricos utilizados para a confecção do trabalho, para apresentar quais obras/autores deram/darão sustentação para o estudo/trabalho;</a:t>
            </a:r>
          </a:p>
        </p:txBody>
      </p:sp>
    </p:spTree>
    <p:extLst>
      <p:ext uri="{BB962C8B-B14F-4D97-AF65-F5344CB8AC3E}">
        <p14:creationId xmlns:p14="http://schemas.microsoft.com/office/powerpoint/2010/main" val="252922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066800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AutoShape 8" descr="http://www.scielo.br/img/revistas/csp/v19n5/17802t1.gif"/>
          <p:cNvSpPr>
            <a:spLocks noChangeAspect="1" noChangeArrowheads="1"/>
          </p:cNvSpPr>
          <p:nvPr/>
        </p:nvSpPr>
        <p:spPr bwMode="auto">
          <a:xfrm>
            <a:off x="1679575" y="-13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"/>
            <a:ext cx="1301499" cy="193853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301499" y="409587"/>
            <a:ext cx="10243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CONTATOS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524000" y="2142309"/>
            <a:ext cx="96839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Autor: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*e-mail: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Orientador: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*e-mail:</a:t>
            </a:r>
          </a:p>
        </p:txBody>
      </p:sp>
    </p:spTree>
    <p:extLst>
      <p:ext uri="{BB962C8B-B14F-4D97-AF65-F5344CB8AC3E}">
        <p14:creationId xmlns:p14="http://schemas.microsoft.com/office/powerpoint/2010/main" val="327680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181</Words>
  <Application>Microsoft Office PowerPoint</Application>
  <PresentationFormat>Widescreen</PresentationFormat>
  <Paragraphs>70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DejaVu Sans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Lacerda</dc:creator>
  <cp:lastModifiedBy>Leandro Lacerda</cp:lastModifiedBy>
  <cp:revision>8</cp:revision>
  <dcterms:created xsi:type="dcterms:W3CDTF">2020-02-05T12:39:53Z</dcterms:created>
  <dcterms:modified xsi:type="dcterms:W3CDTF">2020-02-18T13:50:49Z</dcterms:modified>
</cp:coreProperties>
</file>