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32404050" cy="36004500"/>
  <p:notesSz cx="7099300" cy="10234613"/>
  <p:defaultTextStyle>
    <a:defPPr>
      <a:defRPr lang="pt-BR"/>
    </a:defPPr>
    <a:lvl1pPr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954213" indent="-1497013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908425" indent="-2994025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862638" indent="-4491038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816850" indent="-5988050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E3F3D1"/>
    <a:srgbClr val="DDF0C8"/>
    <a:srgbClr val="C6E6A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1452" y="150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D7860-C2E8-440B-96F2-04C3AC62A69E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43E9-895A-4CE4-9564-E6652BA0B6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862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99911-9B3C-42CA-A50E-E9A43DA0320F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8EE30-9C79-4BCA-AAE4-6E81F63A381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863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5000" y="1441450"/>
            <a:ext cx="7289800" cy="3072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2425" y="1441450"/>
            <a:ext cx="21720175" cy="3072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36582-6BE1-485D-8A46-486E6ADD5D80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6A70-75B1-4313-AC15-092AC0C5E9E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636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78A9DB-A9F1-45F7-805B-4C676E5A4685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A1113-6223-44F0-BA3A-5181EA37B6B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834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8C5CD-29CD-4D46-98B3-829B15087976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0D30-17E0-43D1-A1AB-1D1EF17E5FE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91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2425" y="8401050"/>
            <a:ext cx="14504988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9813" y="8401050"/>
            <a:ext cx="14504987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80DC4-BFDE-476D-9D53-67DD260D5413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E31DB-7F72-4FA5-B298-C627F03D195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624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ACBDA-711C-433E-B4F8-8987FF09B8E9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F4F9-78F1-4DBC-A1D4-A87773B7783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7934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858B3-FD19-4795-9395-4BF93B305849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39F72-93D1-4CCD-A2F0-9CA6714441D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958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02F83-27B1-48DB-903B-7F8E8AB42C68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9712C-C1FA-4095-A814-1675BEA29C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584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37531-C6EA-4F70-B8E6-2EC8B1B54053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D0FEC-7718-41E6-BD36-1BF3883DD94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97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076C9-3500-493A-96A4-B34A37B6B249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1B4D-1BFE-4617-8973-ECAEAAEE0F5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4813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441450"/>
            <a:ext cx="291623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8401050"/>
            <a:ext cx="29162375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Espaço Reservado para Data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7BB02496-4B96-4C72-9C3F-869D2153854E}" type="datetimeFigureOut">
              <a:rPr lang="pt-BR"/>
              <a:pPr/>
              <a:t>10/04/2018</a:t>
            </a:fld>
            <a:endParaRPr lang="pt-BR"/>
          </a:p>
        </p:txBody>
      </p:sp>
      <p:sp>
        <p:nvSpPr>
          <p:cNvPr id="1029" name="Espaço Reservado para Rodapé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3370838"/>
            <a:ext cx="10261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0" name="Espaço Reservado para Número de Slid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555D30AC-8D06-4931-944C-8016A3248BF5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0">
          <a:solidFill>
            <a:schemeClr val="tx1"/>
          </a:solidFill>
          <a:latin typeface="+mn-lt"/>
        </a:defRPr>
      </a:lvl2pPr>
      <a:lvl3pPr marL="4886325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0300">
          <a:solidFill>
            <a:schemeClr val="tx1"/>
          </a:solidFill>
          <a:latin typeface="+mn-lt"/>
        </a:defRPr>
      </a:lvl3pPr>
      <a:lvl4pPr marL="6840538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8600">
          <a:solidFill>
            <a:schemeClr val="tx1"/>
          </a:solidFill>
          <a:latin typeface="+mn-lt"/>
        </a:defRPr>
      </a:lvl4pPr>
      <a:lvl5pPr marL="87947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5pPr>
      <a:lvl6pPr marL="92519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6pPr>
      <a:lvl7pPr marL="97091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7pPr>
      <a:lvl8pPr marL="101663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8pPr>
      <a:lvl9pPr marL="106235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9"/>
          <p:cNvSpPr>
            <a:spLocks noChangeArrowheads="1"/>
          </p:cNvSpPr>
          <p:nvPr/>
        </p:nvSpPr>
        <p:spPr bwMode="auto">
          <a:xfrm>
            <a:off x="933450" y="657225"/>
            <a:ext cx="30891163" cy="34851975"/>
          </a:xfrm>
          <a:prstGeom prst="rect">
            <a:avLst/>
          </a:prstGeom>
          <a:solidFill>
            <a:srgbClr val="E3F3D1"/>
          </a:solidFill>
          <a:ln w="28575" cmpd="sng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1654175" y="6083300"/>
            <a:ext cx="294513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pt-BR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completo autor(a) – Instituição (e-mail entre parênteses); Nome completo autor(a) – Instituição (e-mail entre parênteses); Nome completo autor(a) – Instituição (e-mail entre parênteses); Nome completo autor(a) – Instituição (e-mail entre parênteses); Nome completo autor(a) – Instituição (e-mail entre parênteses</a:t>
            </a:r>
            <a:r>
              <a:rPr lang="pt-BR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(Fonte Times New Roman 28, Justificado)</a:t>
            </a:r>
            <a:endParaRPr lang="pt-BR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en-US" sz="2500" dirty="0">
                <a:latin typeface="Arial Narrow" pitchFamily="34" charset="0"/>
              </a:rPr>
              <a:t> </a:t>
            </a:r>
          </a:p>
        </p:txBody>
      </p:sp>
      <p:grpSp>
        <p:nvGrpSpPr>
          <p:cNvPr id="3076" name="Retângulo 21"/>
          <p:cNvGrpSpPr>
            <a:grpSpLocks/>
          </p:cNvGrpSpPr>
          <p:nvPr/>
        </p:nvGrpSpPr>
        <p:grpSpPr bwMode="auto">
          <a:xfrm>
            <a:off x="1627188" y="3949700"/>
            <a:ext cx="29506862" cy="269875"/>
            <a:chOff x="0" y="0"/>
            <a:chExt cx="18586" cy="169"/>
          </a:xfrm>
        </p:grpSpPr>
        <p:pic>
          <p:nvPicPr>
            <p:cNvPr id="3077" name="Retângulo 2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7" y="17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079" name="Retângulo 22"/>
          <p:cNvGrpSpPr>
            <a:grpSpLocks/>
          </p:cNvGrpSpPr>
          <p:nvPr/>
        </p:nvGrpSpPr>
        <p:grpSpPr bwMode="auto">
          <a:xfrm>
            <a:off x="1627188" y="3730625"/>
            <a:ext cx="29506862" cy="274638"/>
            <a:chOff x="0" y="0"/>
            <a:chExt cx="18586" cy="173"/>
          </a:xfrm>
        </p:grpSpPr>
        <p:pic>
          <p:nvPicPr>
            <p:cNvPr id="3080" name="Retângulo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082" name="Retângulo 23"/>
          <p:cNvGrpSpPr>
            <a:grpSpLocks/>
          </p:cNvGrpSpPr>
          <p:nvPr/>
        </p:nvGrpSpPr>
        <p:grpSpPr bwMode="auto">
          <a:xfrm>
            <a:off x="1627188" y="3462338"/>
            <a:ext cx="29506862" cy="274637"/>
            <a:chOff x="0" y="0"/>
            <a:chExt cx="18586" cy="173"/>
          </a:xfrm>
        </p:grpSpPr>
        <p:pic>
          <p:nvPicPr>
            <p:cNvPr id="3083" name="Retângulo 2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2235200" y="8858250"/>
            <a:ext cx="274351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pt-BR" altLang="en-US" sz="2800" baseline="30000">
              <a:latin typeface="Arial Narrow" pitchFamily="34" charset="0"/>
            </a:endParaRPr>
          </a:p>
          <a:p>
            <a:pPr algn="ctr"/>
            <a:endParaRPr lang="pt-BR" altLang="en-US" sz="2800" baseline="30000">
              <a:latin typeface="Arial Narrow" pitchFamily="34" charset="0"/>
            </a:endParaRPr>
          </a:p>
        </p:txBody>
      </p:sp>
      <p:pic>
        <p:nvPicPr>
          <p:cNvPr id="3086" name="Imagem 11" descr="logo nova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417" y="1190625"/>
            <a:ext cx="576103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CaixaDeTexto 1"/>
          <p:cNvSpPr txBox="1">
            <a:spLocks noChangeArrowheads="1"/>
          </p:cNvSpPr>
          <p:nvPr/>
        </p:nvSpPr>
        <p:spPr bwMode="auto">
          <a:xfrm>
            <a:off x="1949450" y="4321175"/>
            <a:ext cx="2915602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pt-B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</a:t>
            </a:r>
            <a:r>
              <a:rPr lang="pt-BR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</a:t>
            </a:r>
            <a:r>
              <a:rPr lang="pt-BR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(Fonte Times New Roman 70, Centralizado, Negrito)</a:t>
            </a:r>
            <a:endParaRPr lang="pt-BR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755771" y="1190625"/>
            <a:ext cx="15121680" cy="19389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II JORNADA DE ENSINO PESQUISA E EXTENSÃO - JENPEX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Espaço Reservado para Conteúdo 4"/>
          <p:cNvSpPr txBox="1">
            <a:spLocks/>
          </p:cNvSpPr>
          <p:nvPr/>
        </p:nvSpPr>
        <p:spPr>
          <a:xfrm>
            <a:off x="16562065" y="9487965"/>
            <a:ext cx="14503400" cy="23996005"/>
          </a:xfrm>
          <a:prstGeom prst="rect">
            <a:avLst/>
          </a:prstGeom>
        </p:spPr>
        <p:txBody>
          <a:bodyPr/>
          <a:lstStyle>
            <a:lvl1pPr marL="1465263" indent="-146526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5000" indent="-1220788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0">
                <a:solidFill>
                  <a:schemeClr val="tx1"/>
                </a:solidFill>
                <a:latin typeface="+mn-lt"/>
              </a:defRPr>
            </a:lvl2pPr>
            <a:lvl3pPr marL="4886325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0300">
                <a:solidFill>
                  <a:schemeClr val="tx1"/>
                </a:solidFill>
                <a:latin typeface="+mn-lt"/>
              </a:defRPr>
            </a:lvl3pPr>
            <a:lvl4pPr marL="6840538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8600">
                <a:solidFill>
                  <a:schemeClr val="tx1"/>
                </a:solidFill>
                <a:latin typeface="+mn-lt"/>
              </a:defRPr>
            </a:lvl4pPr>
            <a:lvl5pPr marL="87947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5pPr>
            <a:lvl6pPr marL="92519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6pPr>
            <a:lvl7pPr marL="97091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7pPr>
            <a:lvl8pPr marL="101663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8pPr>
            <a:lvl9pPr marL="106235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  <a:p>
            <a:pPr marL="0" indent="0" algn="ctr">
              <a:buNone/>
            </a:pPr>
            <a:endParaRPr lang="pt-BR" sz="5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54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  <a:p>
            <a:pPr marL="0" indent="0">
              <a:buNone/>
            </a:pPr>
            <a: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referências deverão ser inseridas em ordem alfabética utilizando o padrão ABNT descrito na NBR 6023. Utilizar Espaçamento Simples e Fonte </a:t>
            </a:r>
            <a:r>
              <a:rPr lang="pt-BR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40. </a:t>
            </a:r>
            <a:r>
              <a:rPr lang="pt-B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Alinhamento à esquerda.</a:t>
            </a:r>
          </a:p>
          <a:p>
            <a:pPr marL="0" indent="0">
              <a:buNone/>
            </a:pPr>
            <a:r>
              <a:rPr lang="pt-BR" sz="6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Espaço Reservado para Conteúdo 3"/>
          <p:cNvSpPr txBox="1">
            <a:spLocks/>
          </p:cNvSpPr>
          <p:nvPr/>
        </p:nvSpPr>
        <p:spPr>
          <a:xfrm>
            <a:off x="936329" y="9487965"/>
            <a:ext cx="14503400" cy="23996005"/>
          </a:xfrm>
          <a:prstGeom prst="rect">
            <a:avLst/>
          </a:prstGeom>
        </p:spPr>
        <p:txBody>
          <a:bodyPr/>
          <a:lstStyle>
            <a:lvl1pPr marL="1465263" indent="-146526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5000" indent="-1220788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2000">
                <a:solidFill>
                  <a:schemeClr val="tx1"/>
                </a:solidFill>
                <a:latin typeface="+mn-lt"/>
              </a:defRPr>
            </a:lvl2pPr>
            <a:lvl3pPr marL="4886325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0300">
                <a:solidFill>
                  <a:schemeClr val="tx1"/>
                </a:solidFill>
                <a:latin typeface="+mn-lt"/>
              </a:defRPr>
            </a:lvl3pPr>
            <a:lvl4pPr marL="6840538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8600">
                <a:solidFill>
                  <a:schemeClr val="tx1"/>
                </a:solidFill>
                <a:latin typeface="+mn-lt"/>
              </a:defRPr>
            </a:lvl4pPr>
            <a:lvl5pPr marL="87947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5pPr>
            <a:lvl6pPr marL="92519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6pPr>
            <a:lvl7pPr marL="97091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7pPr>
            <a:lvl8pPr marL="101663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8pPr>
            <a:lvl9pPr marL="10623550" indent="-976313" algn="l" defTabSz="390842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8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</a:t>
            </a:r>
            <a:r>
              <a:rPr lang="pt-BR" sz="5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54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5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onte Times New Roman 54, Centralizado, Negrito)</a:t>
            </a:r>
          </a:p>
          <a:p>
            <a:pPr marL="0" indent="0">
              <a:buNone/>
            </a:pPr>
            <a:endParaRPr lang="pt-BR" sz="4000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0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(Texto fonte 40, Times New Roman, Justificado, espaçamento ?)</a:t>
            </a:r>
          </a:p>
          <a:p>
            <a:pPr marL="0" indent="0">
              <a:buNone/>
            </a:pPr>
            <a:endParaRPr lang="pt-BR" sz="40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000" b="1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0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 (S)</a:t>
            </a:r>
          </a:p>
          <a:p>
            <a:pPr marL="0" indent="0">
              <a:buNone/>
            </a:pPr>
            <a:endParaRPr lang="pt-BR" sz="5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54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54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54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E QUADRO TEÓRICO</a:t>
            </a:r>
            <a:r>
              <a:rPr lang="pt-BR" sz="60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sz="6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6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6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6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4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</a:t>
            </a:r>
            <a:r>
              <a:rPr lang="pt-BR" sz="5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DISCUSSÃO</a:t>
            </a:r>
          </a:p>
          <a:p>
            <a:pPr marL="96838" indent="0"/>
            <a:endParaRPr lang="pt-BR" sz="60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60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Imagem 18" descr="C:\Users\Célia Ferreira\Documents\IFMT CONFRESA\JENPEX IFMT CONFRESA\jenpex 2018\logo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5250790" y="1190625"/>
            <a:ext cx="5760000" cy="2044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Espaço Reservado para Conteúdo 4"/>
          <p:cNvSpPr txBox="1">
            <a:spLocks/>
          </p:cNvSpPr>
          <p:nvPr/>
        </p:nvSpPr>
        <p:spPr>
          <a:xfrm>
            <a:off x="17252353" y="21242610"/>
            <a:ext cx="13639304" cy="9073008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defTabSz="3908425" rtl="0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954213" indent="-1497013" algn="l" defTabSz="3908425" rtl="0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908425" indent="-2994025" algn="l" defTabSz="3908425" rtl="0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862638" indent="-4491038" algn="l" defTabSz="3908425" rtl="0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816850" indent="-5988050" algn="l" defTabSz="3908425" rtl="0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7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0" indent="0" algn="ctr">
              <a:buNone/>
            </a:pPr>
            <a:r>
              <a:rPr lang="pt-BR" sz="5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AGRADECIMENTOS/APOIO (Opcional)</a:t>
            </a:r>
            <a:endParaRPr lang="pt-BR" sz="5400" b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5400" b="1" kern="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Registrar aqui órgãos financiadores como PIBIC/PROIC, CNPq, CAPES,  entre outros que contribuíram para execução do projeto</a:t>
            </a:r>
            <a:r>
              <a:rPr lang="pt-BR" sz="6000" b="1" i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b="1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_de_poster_v_feira_de_ciencias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o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modelo_de_poster_v_feira_de_ciencias</Template>
  <TotalTime>32</TotalTime>
  <Pages>0</Pages>
  <Words>182</Words>
  <Characters>0</Characters>
  <Application>Microsoft Office PowerPoint</Application>
  <DocSecurity>0</DocSecurity>
  <PresentationFormat>Personalizar</PresentationFormat>
  <Lines>0</Lines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DejaVu Sans</vt:lpstr>
      <vt:lpstr>Times New Roman</vt:lpstr>
      <vt:lpstr>modelo_de_poster_v_feira_de_ciencias</vt:lpstr>
      <vt:lpstr>Apresentação do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Célia Ferreira</cp:lastModifiedBy>
  <cp:revision>12</cp:revision>
  <dcterms:created xsi:type="dcterms:W3CDTF">2017-09-14T22:24:31Z</dcterms:created>
  <dcterms:modified xsi:type="dcterms:W3CDTF">2018-04-10T15:19:55Z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1046-9.1.0.4975</vt:lpwstr>
  </property>
</Properties>
</file>