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32404050" cy="36004500"/>
  <p:notesSz cx="7099300" cy="10234613"/>
  <p:defaultTextStyle>
    <a:defPPr>
      <a:defRPr lang="pt-BR"/>
    </a:defPPr>
    <a:lvl1pPr algn="l" defTabSz="3908425" rtl="0" eaLnBrk="0" fontAlgn="base" hangingPunct="0">
      <a:spcBef>
        <a:spcPct val="0"/>
      </a:spcBef>
      <a:spcAft>
        <a:spcPct val="0"/>
      </a:spcAft>
      <a:buFont typeface="DejaVu Sans" charset="0"/>
      <a:defRPr sz="7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1954213" indent="-1497013" algn="l" defTabSz="3908425" rtl="0" eaLnBrk="0" fontAlgn="base" hangingPunct="0">
      <a:spcBef>
        <a:spcPct val="0"/>
      </a:spcBef>
      <a:spcAft>
        <a:spcPct val="0"/>
      </a:spcAft>
      <a:buFont typeface="DejaVu Sans" charset="0"/>
      <a:defRPr sz="7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3908425" indent="-2994025" algn="l" defTabSz="3908425" rtl="0" eaLnBrk="0" fontAlgn="base" hangingPunct="0">
      <a:spcBef>
        <a:spcPct val="0"/>
      </a:spcBef>
      <a:spcAft>
        <a:spcPct val="0"/>
      </a:spcAft>
      <a:buFont typeface="DejaVu Sans" charset="0"/>
      <a:defRPr sz="7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5862638" indent="-4491038" algn="l" defTabSz="3908425" rtl="0" eaLnBrk="0" fontAlgn="base" hangingPunct="0">
      <a:spcBef>
        <a:spcPct val="0"/>
      </a:spcBef>
      <a:spcAft>
        <a:spcPct val="0"/>
      </a:spcAft>
      <a:buFont typeface="DejaVu Sans" charset="0"/>
      <a:defRPr sz="7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7816850" indent="-5988050" algn="l" defTabSz="3908425" rtl="0" eaLnBrk="0" fontAlgn="base" hangingPunct="0">
      <a:spcBef>
        <a:spcPct val="0"/>
      </a:spcBef>
      <a:spcAft>
        <a:spcPct val="0"/>
      </a:spcAft>
      <a:buFont typeface="DejaVu Sans" charset="0"/>
      <a:defRPr sz="7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7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7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7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7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00"/>
    <a:srgbClr val="E3F3D1"/>
    <a:srgbClr val="DDF0C8"/>
    <a:srgbClr val="C6E6A2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216" y="-72"/>
      </p:cViewPr>
      <p:guideLst>
        <p:guide orient="horz" pos="11340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463" y="11185525"/>
            <a:ext cx="27543125" cy="771683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925" y="20402550"/>
            <a:ext cx="22682200" cy="92011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D7860-C2E8-440B-96F2-04C3AC62A69E}" type="datetimeFigureOut">
              <a:rPr lang="pt-BR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3F43E9-895A-4CE4-9564-E6652BA0B664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8627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699911-9B3C-42CA-A50E-E9A43DA0320F}" type="datetimeFigureOut">
              <a:rPr lang="pt-BR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D8EE30-9C79-4BCA-AAE4-6E81F63A381B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648633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5000" y="1441450"/>
            <a:ext cx="7289800" cy="3072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2425" y="1441450"/>
            <a:ext cx="21720175" cy="3072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E36582-6BE1-485D-8A46-486E6ADD5D80}" type="datetimeFigureOut">
              <a:rPr lang="pt-BR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E6A70-75B1-4313-AC15-092AC0C5E9E2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16366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78A9DB-A9F1-45F7-805B-4C676E5A4685}" type="datetimeFigureOut">
              <a:rPr lang="pt-BR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A1113-6223-44F0-BA3A-5181EA37B6B7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583449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050" y="23136225"/>
            <a:ext cx="27544713" cy="71516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050" y="15260638"/>
            <a:ext cx="27544713" cy="78755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E8C5CD-29CD-4D46-98B3-829B15087976}" type="datetimeFigureOut">
              <a:rPr lang="pt-BR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70D30-17E0-43D1-A1AB-1D1EF17E5FE9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50912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2425" y="8401050"/>
            <a:ext cx="14504988" cy="2376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9813" y="8401050"/>
            <a:ext cx="14504987" cy="2376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280DC4-BFDE-476D-9D53-67DD260D5413}" type="datetimeFigureOut">
              <a:rPr lang="pt-BR"/>
              <a:pPr/>
              <a:t>14/09/2017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E31DB-7F72-4FA5-B298-C627F03D1955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86248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441450"/>
            <a:ext cx="29162375" cy="60007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838" y="8059738"/>
            <a:ext cx="1431607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838" y="11418888"/>
            <a:ext cx="1431607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788" y="8059738"/>
            <a:ext cx="1432242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788" y="11418888"/>
            <a:ext cx="1432242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4ACBDA-711C-433E-B4F8-8987FF09B8E9}" type="datetimeFigureOut">
              <a:rPr lang="pt-BR"/>
              <a:pPr/>
              <a:t>14/09/2017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6F4F9-78F1-4DBC-A1D4-A87773B77834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17934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4858B3-FD19-4795-9395-4BF93B305849}" type="datetimeFigureOut">
              <a:rPr lang="pt-BR"/>
              <a:pPr/>
              <a:t>14/09/2017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D39F72-93D1-4CCD-A2F0-9CA6714441D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19587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602F83-27B1-48DB-903B-7F8E8AB42C68}" type="datetimeFigureOut">
              <a:rPr lang="pt-BR"/>
              <a:pPr/>
              <a:t>14/09/2017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9712C-C1FA-4095-A814-1675BEA29C64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858496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433513"/>
            <a:ext cx="10660062" cy="61007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838" y="1433513"/>
            <a:ext cx="18113375" cy="30729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838" y="7534275"/>
            <a:ext cx="10660062" cy="24628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637531-C6EA-4F70-B8E6-2EC8B1B54053}" type="datetimeFigureOut">
              <a:rPr lang="pt-BR"/>
              <a:pPr/>
              <a:t>14/09/2017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1D0FEC-7718-41E6-BD36-1BF3883DD94B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25970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588" y="25203150"/>
            <a:ext cx="19442112" cy="297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588" y="3217863"/>
            <a:ext cx="19442112" cy="21602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588" y="28178125"/>
            <a:ext cx="19442112" cy="4225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A076C9-3500-493A-96A4-B34A37B6B249}" type="datetimeFigureOut">
              <a:rPr lang="pt-BR"/>
              <a:pPr/>
              <a:t>14/09/2017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4C1B4D-1BFE-4617-8973-ECAEAAEE0F5E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948131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 noChangeArrowheads="1"/>
          </p:cNvSpPr>
          <p:nvPr>
            <p:ph type="title"/>
          </p:nvPr>
        </p:nvSpPr>
        <p:spPr bwMode="auto">
          <a:xfrm>
            <a:off x="1622425" y="1441450"/>
            <a:ext cx="29162375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90906" tIns="195453" rIns="390906" bIns="1954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2425" y="8401050"/>
            <a:ext cx="29162375" cy="2376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90906" tIns="195453" rIns="390906" bIns="1954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Espaço Reservado para Data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22425" y="33370838"/>
            <a:ext cx="7559675" cy="191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90906" tIns="195453" rIns="390906" bIns="195453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100">
                <a:solidFill>
                  <a:srgbClr val="898989"/>
                </a:solidFill>
                <a:latin typeface="+mn-lt"/>
              </a:defRPr>
            </a:lvl1pPr>
          </a:lstStyle>
          <a:p>
            <a:fld id="{7BB02496-4B96-4C72-9C3F-869D2153854E}" type="datetimeFigureOut">
              <a:rPr lang="pt-BR"/>
              <a:pPr/>
              <a:t>14/09/2017</a:t>
            </a:fld>
            <a:endParaRPr lang="pt-BR"/>
          </a:p>
        </p:txBody>
      </p:sp>
      <p:sp>
        <p:nvSpPr>
          <p:cNvPr id="1029" name="Espaço Reservado para Rodapé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3370838"/>
            <a:ext cx="10261600" cy="191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90906" tIns="195453" rIns="390906" bIns="195453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5100">
                <a:solidFill>
                  <a:srgbClr val="898989"/>
                </a:solidFill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1030" name="Espaço Reservado para Número de Slid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5125" y="33370838"/>
            <a:ext cx="7559675" cy="191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90906" tIns="195453" rIns="390906" bIns="195453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100">
                <a:solidFill>
                  <a:srgbClr val="898989"/>
                </a:solidFill>
                <a:latin typeface="+mn-lt"/>
              </a:defRPr>
            </a:lvl1pPr>
          </a:lstStyle>
          <a:p>
            <a:fld id="{555D30AC-8D06-4931-944C-8016A3248BF5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08425" rtl="0" eaLnBrk="1" fontAlgn="base" hangingPunct="1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908425" rtl="0" eaLnBrk="1" fontAlgn="base" hangingPunct="1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2pPr>
      <a:lvl3pPr algn="ctr" defTabSz="3908425" rtl="0" eaLnBrk="1" fontAlgn="base" hangingPunct="1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3pPr>
      <a:lvl4pPr algn="ctr" defTabSz="3908425" rtl="0" eaLnBrk="1" fontAlgn="base" hangingPunct="1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4pPr>
      <a:lvl5pPr algn="ctr" defTabSz="3908425" rtl="0" eaLnBrk="1" fontAlgn="base" hangingPunct="1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5pPr>
      <a:lvl6pPr marL="457200" algn="ctr" defTabSz="3908425" rtl="0" eaLnBrk="1" fontAlgn="base" hangingPunct="1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6pPr>
      <a:lvl7pPr marL="914400" algn="ctr" defTabSz="3908425" rtl="0" eaLnBrk="1" fontAlgn="base" hangingPunct="1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7pPr>
      <a:lvl8pPr marL="1371600" algn="ctr" defTabSz="3908425" rtl="0" eaLnBrk="1" fontAlgn="base" hangingPunct="1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8pPr>
      <a:lvl9pPr marL="1828800" algn="ctr" defTabSz="3908425" rtl="0" eaLnBrk="1" fontAlgn="base" hangingPunct="1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9pPr>
    </p:titleStyle>
    <p:bodyStyle>
      <a:lvl1pPr marL="1465263" indent="-1465263" algn="l" defTabSz="390842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3700">
          <a:solidFill>
            <a:schemeClr val="tx1"/>
          </a:solidFill>
          <a:latin typeface="+mn-lt"/>
          <a:ea typeface="+mn-ea"/>
          <a:cs typeface="+mn-cs"/>
        </a:defRPr>
      </a:lvl1pPr>
      <a:lvl2pPr marL="3175000" indent="-1220788" algn="l" defTabSz="390842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2000">
          <a:solidFill>
            <a:schemeClr val="tx1"/>
          </a:solidFill>
          <a:latin typeface="+mn-lt"/>
        </a:defRPr>
      </a:lvl2pPr>
      <a:lvl3pPr marL="4886325" indent="-976313" algn="l" defTabSz="390842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0300">
          <a:solidFill>
            <a:schemeClr val="tx1"/>
          </a:solidFill>
          <a:latin typeface="+mn-lt"/>
        </a:defRPr>
      </a:lvl3pPr>
      <a:lvl4pPr marL="6840538" indent="-976313" algn="l" defTabSz="390842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8600">
          <a:solidFill>
            <a:schemeClr val="tx1"/>
          </a:solidFill>
          <a:latin typeface="+mn-lt"/>
        </a:defRPr>
      </a:lvl4pPr>
      <a:lvl5pPr marL="8794750" indent="-976313" algn="l" defTabSz="390842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8600">
          <a:solidFill>
            <a:schemeClr val="tx1"/>
          </a:solidFill>
          <a:latin typeface="+mn-lt"/>
        </a:defRPr>
      </a:lvl5pPr>
      <a:lvl6pPr marL="9251950" indent="-976313" algn="l" defTabSz="390842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8600">
          <a:solidFill>
            <a:schemeClr val="tx1"/>
          </a:solidFill>
          <a:latin typeface="+mn-lt"/>
        </a:defRPr>
      </a:lvl6pPr>
      <a:lvl7pPr marL="9709150" indent="-976313" algn="l" defTabSz="390842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8600">
          <a:solidFill>
            <a:schemeClr val="tx1"/>
          </a:solidFill>
          <a:latin typeface="+mn-lt"/>
        </a:defRPr>
      </a:lvl7pPr>
      <a:lvl8pPr marL="10166350" indent="-976313" algn="l" defTabSz="390842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8600">
          <a:solidFill>
            <a:schemeClr val="tx1"/>
          </a:solidFill>
          <a:latin typeface="+mn-lt"/>
        </a:defRPr>
      </a:lvl8pPr>
      <a:lvl9pPr marL="10623550" indent="-976313" algn="l" defTabSz="390842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86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tângulo 19"/>
          <p:cNvSpPr>
            <a:spLocks noChangeArrowheads="1"/>
          </p:cNvSpPr>
          <p:nvPr/>
        </p:nvSpPr>
        <p:spPr bwMode="auto">
          <a:xfrm>
            <a:off x="933450" y="657225"/>
            <a:ext cx="30891163" cy="34851975"/>
          </a:xfrm>
          <a:prstGeom prst="rect">
            <a:avLst/>
          </a:prstGeom>
          <a:solidFill>
            <a:srgbClr val="E3F3D1"/>
          </a:solidFill>
          <a:ln w="28575" cmpd="sng">
            <a:solidFill>
              <a:srgbClr val="0066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pt-BR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5" name="Rectangle 16"/>
          <p:cNvSpPr>
            <a:spLocks noChangeArrowheads="1"/>
          </p:cNvSpPr>
          <p:nvPr/>
        </p:nvSpPr>
        <p:spPr bwMode="auto">
          <a:xfrm>
            <a:off x="1654175" y="6083300"/>
            <a:ext cx="29451300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pt-BR" altLang="en-US" sz="2800" dirty="0"/>
              <a:t>Nome completo autor(a) – Instituição (e-mail entre parênteses); Nome completo autor(a) – Instituição (e-mail entre parênteses); Nome completo autor(a) – Instituição (e-mail entre parênteses); Nome completo autor(a) – Instituição (e-mail entre parênteses); Nome completo autor(a) – Instituição (e-mail entre parênteses).</a:t>
            </a:r>
          </a:p>
          <a:p>
            <a:pPr algn="ctr"/>
            <a:r>
              <a:rPr lang="pt-BR" altLang="en-US" sz="2500" dirty="0">
                <a:latin typeface="Arial Narrow" pitchFamily="34" charset="0"/>
              </a:rPr>
              <a:t> </a:t>
            </a:r>
          </a:p>
        </p:txBody>
      </p:sp>
      <p:grpSp>
        <p:nvGrpSpPr>
          <p:cNvPr id="3076" name="Retângulo 21"/>
          <p:cNvGrpSpPr>
            <a:grpSpLocks/>
          </p:cNvGrpSpPr>
          <p:nvPr/>
        </p:nvGrpSpPr>
        <p:grpSpPr bwMode="auto">
          <a:xfrm>
            <a:off x="1627188" y="3949700"/>
            <a:ext cx="29506862" cy="269875"/>
            <a:chOff x="0" y="0"/>
            <a:chExt cx="18586" cy="169"/>
          </a:xfrm>
        </p:grpSpPr>
        <p:pic>
          <p:nvPicPr>
            <p:cNvPr id="3077" name="Retângulo 2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8586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17" y="17"/>
              <a:ext cx="1855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endParaRPr lang="pt-BR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grpSp>
        <p:nvGrpSpPr>
          <p:cNvPr id="3079" name="Retângulo 22"/>
          <p:cNvGrpSpPr>
            <a:grpSpLocks/>
          </p:cNvGrpSpPr>
          <p:nvPr/>
        </p:nvGrpSpPr>
        <p:grpSpPr bwMode="auto">
          <a:xfrm>
            <a:off x="1627188" y="3730625"/>
            <a:ext cx="29506862" cy="274638"/>
            <a:chOff x="0" y="0"/>
            <a:chExt cx="18586" cy="173"/>
          </a:xfrm>
        </p:grpSpPr>
        <p:pic>
          <p:nvPicPr>
            <p:cNvPr id="3080" name="Retângulo 2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858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17" y="19"/>
              <a:ext cx="1855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endParaRPr lang="pt-BR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grpSp>
        <p:nvGrpSpPr>
          <p:cNvPr id="3082" name="Retângulo 23"/>
          <p:cNvGrpSpPr>
            <a:grpSpLocks/>
          </p:cNvGrpSpPr>
          <p:nvPr/>
        </p:nvGrpSpPr>
        <p:grpSpPr bwMode="auto">
          <a:xfrm>
            <a:off x="1627188" y="3462338"/>
            <a:ext cx="29506862" cy="274637"/>
            <a:chOff x="0" y="0"/>
            <a:chExt cx="18586" cy="173"/>
          </a:xfrm>
        </p:grpSpPr>
        <p:pic>
          <p:nvPicPr>
            <p:cNvPr id="3083" name="Retângulo 23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858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4" name="Text Box 12"/>
            <p:cNvSpPr txBox="1">
              <a:spLocks noChangeArrowheads="1"/>
            </p:cNvSpPr>
            <p:nvPr/>
          </p:nvSpPr>
          <p:spPr bwMode="auto">
            <a:xfrm>
              <a:off x="17" y="19"/>
              <a:ext cx="1855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endParaRPr lang="pt-BR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sp>
        <p:nvSpPr>
          <p:cNvPr id="3085" name="Rectangle 16"/>
          <p:cNvSpPr>
            <a:spLocks noChangeArrowheads="1"/>
          </p:cNvSpPr>
          <p:nvPr/>
        </p:nvSpPr>
        <p:spPr bwMode="auto">
          <a:xfrm>
            <a:off x="2235200" y="8858250"/>
            <a:ext cx="274351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pt-BR" altLang="en-US" sz="2800" baseline="30000">
              <a:latin typeface="Arial Narrow" pitchFamily="34" charset="0"/>
            </a:endParaRPr>
          </a:p>
          <a:p>
            <a:pPr algn="ctr"/>
            <a:endParaRPr lang="pt-BR" altLang="en-US" sz="2800" baseline="30000">
              <a:latin typeface="Arial Narrow" pitchFamily="34" charset="0"/>
            </a:endParaRPr>
          </a:p>
        </p:txBody>
      </p:sp>
      <p:pic>
        <p:nvPicPr>
          <p:cNvPr id="3086" name="Imagem 11" descr="logo nova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417" y="1190625"/>
            <a:ext cx="5761038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9" name="CaixaDeTexto 1"/>
          <p:cNvSpPr txBox="1">
            <a:spLocks noChangeArrowheads="1"/>
          </p:cNvSpPr>
          <p:nvPr/>
        </p:nvSpPr>
        <p:spPr bwMode="auto">
          <a:xfrm>
            <a:off x="1949450" y="4321175"/>
            <a:ext cx="29156025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7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7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7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7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7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3908425" eaLnBrk="0" fontAlgn="base" hangingPunct="0">
              <a:spcBef>
                <a:spcPct val="0"/>
              </a:spcBef>
              <a:spcAft>
                <a:spcPct val="0"/>
              </a:spcAft>
              <a:buFont typeface="DejaVu Sans" charset="0"/>
              <a:defRPr sz="7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3908425" eaLnBrk="0" fontAlgn="base" hangingPunct="0">
              <a:spcBef>
                <a:spcPct val="0"/>
              </a:spcBef>
              <a:spcAft>
                <a:spcPct val="0"/>
              </a:spcAft>
              <a:buFont typeface="DejaVu Sans" charset="0"/>
              <a:defRPr sz="7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3908425" eaLnBrk="0" fontAlgn="base" hangingPunct="0">
              <a:spcBef>
                <a:spcPct val="0"/>
              </a:spcBef>
              <a:spcAft>
                <a:spcPct val="0"/>
              </a:spcAft>
              <a:buFont typeface="DejaVu Sans" charset="0"/>
              <a:defRPr sz="7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3908425" eaLnBrk="0" fontAlgn="base" hangingPunct="0">
              <a:spcBef>
                <a:spcPct val="0"/>
              </a:spcBef>
              <a:spcAft>
                <a:spcPct val="0"/>
              </a:spcAft>
              <a:buFont typeface="DejaVu Sans" charset="0"/>
              <a:defRPr sz="7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pt-BR" b="1"/>
              <a:t>TÍTULO DO TRABALHO</a:t>
            </a:r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8497169" y="1751089"/>
            <a:ext cx="16201800" cy="76944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I JORNADA DE ENSINO PESQUISA E EXTENSÃO - JENPEX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lo_de_poster_v_feira_de_ciencias">
  <a:themeElements>
    <a:clrScheme name="Tema do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Tema do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9084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DejaVu Sans" charset="0"/>
          <a:buNone/>
          <a:tabLst/>
          <a:defRPr kumimoji="0" lang="pt-BR" sz="7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9084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DejaVu Sans" charset="0"/>
          <a:buNone/>
          <a:tabLst/>
          <a:defRPr kumimoji="0" lang="pt-BR" sz="7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modelo_de_poster_v_feira_de_ciencias</Template>
  <TotalTime>4</TotalTime>
  <Pages>0</Pages>
  <Words>68</Words>
  <Characters>0</Characters>
  <Application>Microsoft Office PowerPoint</Application>
  <DocSecurity>0</DocSecurity>
  <PresentationFormat>Personalizar</PresentationFormat>
  <Lines>0</Lines>
  <Paragraphs>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DejaVu Sans</vt:lpstr>
      <vt:lpstr>SimSun</vt:lpstr>
      <vt:lpstr>Wingdings</vt:lpstr>
      <vt:lpstr>Arial</vt:lpstr>
      <vt:lpstr>Calibri</vt:lpstr>
      <vt:lpstr>Arial Narrow</vt:lpstr>
      <vt:lpstr>Droid Sans Armenian</vt:lpstr>
      <vt:lpstr>modelo_de_poster_v_feira_de_ciencias</vt:lpstr>
      <vt:lpstr>Apresentação do PowerPoint</vt:lpstr>
    </vt:vector>
  </TitlesOfParts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Usuário do Windows</cp:lastModifiedBy>
  <cp:revision>1</cp:revision>
  <dcterms:created xsi:type="dcterms:W3CDTF">2017-09-14T22:24:31Z</dcterms:created>
  <dcterms:modified xsi:type="dcterms:W3CDTF">2017-09-14T22:29:12Z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1046-9.1.0.4975</vt:lpwstr>
  </property>
</Properties>
</file>